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6" r:id="rId2"/>
    <p:sldMasterId id="2147483671" r:id="rId3"/>
    <p:sldMasterId id="2147483681" r:id="rId4"/>
    <p:sldMasterId id="2147483686" r:id="rId5"/>
  </p:sldMasterIdLst>
  <p:notesMasterIdLst>
    <p:notesMasterId r:id="rId9"/>
  </p:notesMasterIdLst>
  <p:handoutMasterIdLst>
    <p:handoutMasterId r:id="rId10"/>
  </p:handoutMasterIdLst>
  <p:sldIdLst>
    <p:sldId id="293" r:id="rId6"/>
    <p:sldId id="257" r:id="rId7"/>
    <p:sldId id="256" r:id="rId8"/>
  </p:sldIdLst>
  <p:sldSz cx="9144000" cy="6858000" type="screen4x3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63D"/>
    <a:srgbClr val="F7B63E"/>
    <a:srgbClr val="FFE100"/>
    <a:srgbClr val="051628"/>
    <a:srgbClr val="FFF000"/>
    <a:srgbClr val="1F2B61"/>
    <a:srgbClr val="F5AD58"/>
    <a:srgbClr val="FC7B1C"/>
    <a:srgbClr val="6A1684"/>
    <a:srgbClr val="C7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82" autoAdjust="0"/>
    <p:restoredTop sz="94705" autoAdjust="0"/>
  </p:normalViewPr>
  <p:slideViewPr>
    <p:cSldViewPr>
      <p:cViewPr varScale="1">
        <p:scale>
          <a:sx n="68" d="100"/>
          <a:sy n="68" d="100"/>
        </p:scale>
        <p:origin x="14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275402" cy="336788"/>
          </a:xfrm>
          <a:prstGeom prst="rect">
            <a:avLst/>
          </a:prstGeom>
        </p:spPr>
        <p:txBody>
          <a:bodyPr vert="horz" lIns="90748" tIns="45374" rIns="90748" bIns="45374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588630" y="1"/>
            <a:ext cx="4275402" cy="336788"/>
          </a:xfrm>
          <a:prstGeom prst="rect">
            <a:avLst/>
          </a:prstGeom>
        </p:spPr>
        <p:txBody>
          <a:bodyPr vert="horz" lIns="90748" tIns="45374" rIns="90748" bIns="45374" rtlCol="0"/>
          <a:lstStyle>
            <a:lvl1pPr algn="r">
              <a:defRPr sz="1200"/>
            </a:lvl1pPr>
          </a:lstStyle>
          <a:p>
            <a:fld id="{DEA1AABF-34B8-4BD7-999C-DA223DC64B78}" type="datetimeFigureOut">
              <a:rPr kumimoji="1" lang="ja-JP" altLang="en-US" smtClean="0"/>
              <a:pPr/>
              <a:t>2020/5/11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3" y="6397807"/>
            <a:ext cx="4275402" cy="336788"/>
          </a:xfrm>
          <a:prstGeom prst="rect">
            <a:avLst/>
          </a:prstGeom>
        </p:spPr>
        <p:txBody>
          <a:bodyPr vert="horz" lIns="90748" tIns="45374" rIns="90748" bIns="45374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588630" y="6397807"/>
            <a:ext cx="4275402" cy="336788"/>
          </a:xfrm>
          <a:prstGeom prst="rect">
            <a:avLst/>
          </a:prstGeom>
        </p:spPr>
        <p:txBody>
          <a:bodyPr vert="horz" lIns="90748" tIns="45374" rIns="90748" bIns="45374" rtlCol="0" anchor="b"/>
          <a:lstStyle>
            <a:lvl1pPr algn="r">
              <a:defRPr sz="1200"/>
            </a:lvl1pPr>
          </a:lstStyle>
          <a:p>
            <a:fld id="{DC07E81C-347E-464B-9CBB-CFE78323031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803" cy="337166"/>
          </a:xfrm>
          <a:prstGeom prst="rect">
            <a:avLst/>
          </a:prstGeom>
        </p:spPr>
        <p:txBody>
          <a:bodyPr vert="horz" lIns="62503" tIns="31252" rIns="62503" bIns="31252" rtlCol="0"/>
          <a:lstStyle>
            <a:lvl1pPr algn="l">
              <a:defRPr sz="8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8329" y="0"/>
            <a:ext cx="4275803" cy="337166"/>
          </a:xfrm>
          <a:prstGeom prst="rect">
            <a:avLst/>
          </a:prstGeom>
        </p:spPr>
        <p:txBody>
          <a:bodyPr vert="horz" lIns="62503" tIns="31252" rIns="62503" bIns="31252" rtlCol="0"/>
          <a:lstStyle>
            <a:lvl1pPr algn="r">
              <a:defRPr sz="800"/>
            </a:lvl1pPr>
          </a:lstStyle>
          <a:p>
            <a:fld id="{D516716E-4AE3-48A3-B1AD-D36490D87C5D}" type="datetimeFigureOut">
              <a:rPr kumimoji="1" lang="ja-JP" altLang="en-US" smtClean="0"/>
              <a:pPr/>
              <a:t>2020/5/11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503" tIns="31252" rIns="62503" bIns="31252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306" y="3199300"/>
            <a:ext cx="7893705" cy="3031254"/>
          </a:xfrm>
          <a:prstGeom prst="rect">
            <a:avLst/>
          </a:prstGeom>
        </p:spPr>
        <p:txBody>
          <a:bodyPr vert="horz" lIns="62503" tIns="31252" rIns="62503" bIns="31252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397522"/>
            <a:ext cx="4275803" cy="337165"/>
          </a:xfrm>
          <a:prstGeom prst="rect">
            <a:avLst/>
          </a:prstGeom>
        </p:spPr>
        <p:txBody>
          <a:bodyPr vert="horz" lIns="62503" tIns="31252" rIns="62503" bIns="31252" rtlCol="0" anchor="b"/>
          <a:lstStyle>
            <a:lvl1pPr algn="l">
              <a:defRPr sz="8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8329" y="6397522"/>
            <a:ext cx="4275803" cy="337165"/>
          </a:xfrm>
          <a:prstGeom prst="rect">
            <a:avLst/>
          </a:prstGeom>
        </p:spPr>
        <p:txBody>
          <a:bodyPr vert="horz" lIns="62503" tIns="31252" rIns="62503" bIns="31252" rtlCol="0" anchor="b"/>
          <a:lstStyle>
            <a:lvl1pPr algn="r">
              <a:defRPr sz="800"/>
            </a:lvl1pPr>
          </a:lstStyle>
          <a:p>
            <a:fld id="{4C6B3E6B-A1E7-46D5-A5B8-6297EC96D75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AE3F4913-6947-4E6E-BAE5-C58B0E5F34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7452" indent="-283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4542" indent="-2269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8359" indent="-2269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2175" indent="-2269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5992" indent="-226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9809" indent="-226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3625" indent="-226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7442" indent="-226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07633" eaLnBrk="1" fontAlgn="base" hangingPunct="1">
              <a:spcBef>
                <a:spcPct val="0"/>
              </a:spcBef>
              <a:spcAft>
                <a:spcPct val="0"/>
              </a:spcAft>
            </a:pPr>
            <a:fld id="{095848D6-C110-4699-ACD8-7CFB3F4D1E3B}" type="slidenum">
              <a:rPr kumimoji="0" lang="en-US" altLang="ja-JP">
                <a:solidFill>
                  <a:srgbClr val="000000"/>
                </a:solidFill>
                <a:ea typeface="ＭＳ Ｐゴシック" panose="020B0600070205080204" pitchFamily="50" charset="-128"/>
              </a:rPr>
              <a:pPr defTabSz="907633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0" lang="en-US" altLang="ja-JP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4891BD52-6D41-46BB-B099-CE84B5BCE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DA68CDFB-2A2F-499E-BE8E-738D75F14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86811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>
            <a:extLst>
              <a:ext uri="{FF2B5EF4-FFF2-40B4-BE49-F238E27FC236}">
                <a16:creationId xmlns:a16="http://schemas.microsoft.com/office/drawing/2014/main" id="{77BD3AE3-7142-4185-B9CA-A730E9AE24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ノート プレースホルダ 2">
            <a:extLst>
              <a:ext uri="{FF2B5EF4-FFF2-40B4-BE49-F238E27FC236}">
                <a16:creationId xmlns:a16="http://schemas.microsoft.com/office/drawing/2014/main" id="{BA1098E0-D5C4-4EA5-8C9B-006E8AFBDD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5124" name="スライド番号プレースホルダ 3">
            <a:extLst>
              <a:ext uri="{FF2B5EF4-FFF2-40B4-BE49-F238E27FC236}">
                <a16:creationId xmlns:a16="http://schemas.microsoft.com/office/drawing/2014/main" id="{19DBC156-72AB-4A9C-8C80-3AAC3556A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D66A6B6B-DE91-43CD-81D1-F2075F1F81EA}" type="slidenum">
              <a:rPr lang="ja-JP" altLang="en-US"/>
              <a:pPr eaLnBrk="1" hangingPunct="1"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>
            <a:extLst>
              <a:ext uri="{FF2B5EF4-FFF2-40B4-BE49-F238E27FC236}">
                <a16:creationId xmlns:a16="http://schemas.microsoft.com/office/drawing/2014/main" id="{CA729ED6-9648-4967-8437-A913898737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ノート プレースホルダ 2">
            <a:extLst>
              <a:ext uri="{FF2B5EF4-FFF2-40B4-BE49-F238E27FC236}">
                <a16:creationId xmlns:a16="http://schemas.microsoft.com/office/drawing/2014/main" id="{A864EB06-BBF7-45ED-AC48-272583E046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5124" name="スライド番号プレースホルダ 3">
            <a:extLst>
              <a:ext uri="{FF2B5EF4-FFF2-40B4-BE49-F238E27FC236}">
                <a16:creationId xmlns:a16="http://schemas.microsoft.com/office/drawing/2014/main" id="{534989CC-597D-439B-9299-E77BBEF5C6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0083A1BD-CEC6-4E38-9AB7-7C8AADE271F4}" type="slidenum">
              <a:rPr lang="ja-JP" altLang="en-US"/>
              <a:pPr eaLnBrk="1" hangingPunct="1"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2020/5/11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2020/5/11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2020/5/11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2020/5/11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2020/5/11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2020/5/11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2020/5/11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2020/5/11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A3BBFC-604B-445E-BA85-653A15B72D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2C7DE8-37A4-48A1-A2BE-042CF1FEA3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23596C-39BC-448B-8EB4-8E4AC0EC2F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40A7E-04E2-4536-A866-9EB342EF2C4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4125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592B65-0479-4FEC-B2F6-A85A6077D1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D0C68E-8FEA-4AF0-B2C0-BB9777CA96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DCF090-030C-407F-8851-43342E3393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D761F-185D-45B3-A47E-1A87CD10C5F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151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5AB8C2-5E29-41DA-A527-A0DCC6CEA4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DE9C05-B437-44CD-9E2A-0E936C921B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7DE06E-14B7-45C4-8AB1-5D858AAC1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D4FDB-6AC1-43A8-8910-1035A25713B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709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2020/5/11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F501F4-DD30-4964-935C-E603159F85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6D29BD-846C-4321-9241-CFD0B97AC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8925BE-8E5A-4A4E-A8FA-C716C6BCA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321ED-8715-4798-AD40-671756DAF0C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6862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E05264-CC4E-4211-8255-8715293D8B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6513C4-A7C1-40CD-8AC6-DFB7B132EE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E293F1-2EF8-4FD5-89EF-2A60C10CC9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7EA78-FD14-49AA-AF26-252AA5E7EEF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9036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E4789A8-3AF5-4A92-9F58-E1E198C5D4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F37E0F-93C1-4796-93CE-41C66D573F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B73719-999C-4FCC-AA82-071D26FE7B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F7E00-6190-4A32-822E-54D4E381A82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2591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3991A3-650D-4F9C-B38B-F2A215C1F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2FD1936-003A-4C37-A9BE-FD6151021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E333EB-B56E-4630-92F0-4000101BA0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33616-E377-4E6F-AD26-FC683899DB5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7701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CBA0E5-0804-4D0A-9E4A-3BEF34A05F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EAC09C-F610-47B2-AB8F-1A6C6DB1BC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370A8B-441B-4B09-B29C-958A2E5F42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09110-EF98-4687-9F9B-BD0DD2211F3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428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9A4A8E-2988-4F92-9A56-AF0257DA3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6B858D-1B59-4807-BEE9-7A220ADD7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1EFF34-2744-44BE-AC04-8CA1A107CD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D46A9-722C-4B74-ACB8-47BE22217FD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2311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DDC0A9-7FF7-48A4-9D5C-5E10B691C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5C9420-3AFE-4F47-8B41-518CA4121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CF9612-44BD-4AFF-A822-50A3802380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23C9A-163A-46D2-9D06-31584DC9ADD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9215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F3C353-1B32-459D-93E1-DB488E862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256E90-2FEA-4562-9D05-169610C0E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192754-C8EE-49D0-A246-029A6D2D5B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7237B-6185-4E1D-8B05-CE60CB7266C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9370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51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2020/5/11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2020/5/11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2020/5/11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2020/5/11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2020/5/11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2020/5/11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2020/5/11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2B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C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7442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38274C-F6B6-420C-BEEE-840F91CDD028}" type="datetimeFigureOut">
              <a:rPr lang="ja-JP" altLang="en-US" smtClean="0"/>
              <a:pPr/>
              <a:t>2020/5/11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786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7281D6-C7F9-443E-978E-3D6AFC9628E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324000" y="404664"/>
            <a:ext cx="8496000" cy="0"/>
          </a:xfrm>
          <a:prstGeom prst="line">
            <a:avLst/>
          </a:prstGeom>
          <a:ln>
            <a:solidFill>
              <a:srgbClr val="F7B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8946" y="5960536"/>
            <a:ext cx="571054" cy="59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548" y="5516091"/>
            <a:ext cx="1080000" cy="108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9" cstate="print"/>
          <a:stretch>
            <a:fillRect/>
          </a:stretch>
        </p:blipFill>
        <p:spPr bwMode="auto">
          <a:xfrm>
            <a:off x="343125" y="138857"/>
            <a:ext cx="8457751" cy="2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2B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E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7442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38274C-F6B6-420C-BEEE-840F91CDD028}" type="datetimeFigureOut">
              <a:rPr lang="ja-JP" altLang="en-US" smtClean="0"/>
              <a:pPr/>
              <a:t>2020/5/11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786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7281D6-C7F9-443E-978E-3D6AFC9628E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324000" y="404664"/>
            <a:ext cx="8496000" cy="0"/>
          </a:xfrm>
          <a:prstGeom prst="line">
            <a:avLst/>
          </a:prstGeom>
          <a:ln>
            <a:solidFill>
              <a:srgbClr val="F7B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8946" y="5960536"/>
            <a:ext cx="571054" cy="59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548" y="5516091"/>
            <a:ext cx="1080000" cy="108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9" cstate="print"/>
          <a:stretch>
            <a:fillRect/>
          </a:stretch>
        </p:blipFill>
        <p:spPr bwMode="auto">
          <a:xfrm>
            <a:off x="343125" y="138857"/>
            <a:ext cx="8457751" cy="2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2B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D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7442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38274C-F6B6-420C-BEEE-840F91CDD028}" type="datetimeFigureOut">
              <a:rPr lang="ja-JP" altLang="en-US" smtClean="0"/>
              <a:pPr/>
              <a:t>2020/5/11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786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7281D6-C7F9-443E-978E-3D6AFC9628E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324000" y="404664"/>
            <a:ext cx="8496000" cy="0"/>
          </a:xfrm>
          <a:prstGeom prst="line">
            <a:avLst/>
          </a:prstGeom>
          <a:ln>
            <a:solidFill>
              <a:srgbClr val="F7B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343125" y="138857"/>
            <a:ext cx="8457751" cy="2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2B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F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7442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38274C-F6B6-420C-BEEE-840F91CDD028}" type="datetimeFigureOut">
              <a:rPr lang="ja-JP" altLang="en-US" smtClean="0"/>
              <a:pPr/>
              <a:t>2020/5/11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786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7281D6-C7F9-443E-978E-3D6AFC9628E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324000" y="404664"/>
            <a:ext cx="8496000" cy="0"/>
          </a:xfrm>
          <a:prstGeom prst="line">
            <a:avLst/>
          </a:prstGeom>
          <a:ln>
            <a:solidFill>
              <a:srgbClr val="F7B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343125" y="138857"/>
            <a:ext cx="8457751" cy="2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8A67D84-A46F-483E-AF68-BCD4CFEDB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460C322-A3DB-4CA7-AADD-4411F4F37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FD009F1-2DEE-49F9-AE23-CF58FA6192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28BE22D-2EB3-4F77-835D-DFCA9FE80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F4C1884-4532-4EFD-BE29-C814CAD9AC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4AF868B1-C14F-4F3D-A1E4-0893AE6B885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695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正方形/長方形 4">
            <a:extLst>
              <a:ext uri="{FF2B5EF4-FFF2-40B4-BE49-F238E27FC236}">
                <a16:creationId xmlns:a16="http://schemas.microsoft.com/office/drawing/2014/main" id="{1D65B18A-1F8C-4344-9401-6793588A8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509588"/>
            <a:ext cx="8640762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D8C1E8-D97C-426B-81E9-BBAA685EB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89" y="291059"/>
            <a:ext cx="8722023" cy="148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ja-JP" altLang="en-US" sz="36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一般演題（口演） もしくは</a:t>
            </a:r>
            <a:endParaRPr lang="en-US" altLang="ja-JP" sz="3600" dirty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>
              <a:lnSpc>
                <a:spcPts val="3800"/>
              </a:lnSpc>
            </a:pPr>
            <a:r>
              <a:rPr lang="ja-JP" altLang="en-US" sz="36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一般演題（若手ポスター）</a:t>
            </a:r>
            <a:endParaRPr lang="en-US" altLang="ja-JP" sz="3600" dirty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>
              <a:lnSpc>
                <a:spcPts val="38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（セッション名）</a:t>
            </a:r>
            <a:endParaRPr lang="ja-JP" altLang="en-US" sz="3600" dirty="0">
              <a:solidFill>
                <a:srgbClr val="FF000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7" name="テキスト ボックス 5">
            <a:extLst>
              <a:ext uri="{FF2B5EF4-FFF2-40B4-BE49-F238E27FC236}">
                <a16:creationId xmlns:a16="http://schemas.microsoft.com/office/drawing/2014/main" id="{02BF3DF1-111F-4849-8C2E-4F7A0EB32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276872"/>
            <a:ext cx="51731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O</a:t>
            </a:r>
            <a:r>
              <a:rPr lang="en-US" altLang="zh-CN" sz="36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-</a:t>
            </a:r>
            <a:r>
              <a:rPr lang="ja-JP" altLang="en-US" sz="36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 ★ </a:t>
            </a:r>
            <a:r>
              <a:rPr lang="ja-JP" altLang="en-US" sz="3600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（演題番号）</a:t>
            </a:r>
            <a:endParaRPr lang="ja-JP" altLang="en-US" sz="4400" dirty="0">
              <a:solidFill>
                <a:srgbClr val="FF0000"/>
              </a:solidFill>
              <a:latin typeface="Arial Narrow" pitchFamily="34" charset="0"/>
              <a:ea typeface="ＭＳ Ｐゴシック" pitchFamily="50" charset="-128"/>
            </a:endParaRPr>
          </a:p>
        </p:txBody>
      </p:sp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1F424BD4-4CEE-4AEE-A938-6D90FAEE9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27" y="4456167"/>
            <a:ext cx="85677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ＭＳ Ｐゴシック" pitchFamily="50" charset="-128"/>
              </a:rPr>
              <a:t>○○　○○</a:t>
            </a:r>
            <a:r>
              <a:rPr lang="ja-JP" altLang="en-US" sz="2400" dirty="0">
                <a:solidFill>
                  <a:srgbClr val="FF0000"/>
                </a:solidFill>
                <a:latin typeface="ＭＳ Ｐゴシック" pitchFamily="50" charset="-128"/>
              </a:rPr>
              <a:t>（氏名）</a:t>
            </a:r>
            <a:endParaRPr lang="en-US" altLang="ja-JP" sz="2400" dirty="0">
              <a:solidFill>
                <a:srgbClr val="FF0000"/>
              </a:solidFill>
              <a:latin typeface="ＭＳ Ｐゴシック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bg1"/>
                </a:solidFill>
                <a:latin typeface="ＭＳ Ｐゴシック" pitchFamily="50" charset="-128"/>
              </a:rPr>
              <a:t>○○○○大学産科婦人科</a:t>
            </a:r>
            <a:r>
              <a:rPr lang="ja-JP" altLang="en-US" sz="2400" dirty="0">
                <a:solidFill>
                  <a:srgbClr val="FF0000"/>
                </a:solidFill>
                <a:latin typeface="ＭＳ Ｐゴシック" pitchFamily="50" charset="-128"/>
              </a:rPr>
              <a:t>（所属）</a:t>
            </a:r>
            <a:endParaRPr lang="ja-JP" altLang="en-US" sz="2800" dirty="0">
              <a:solidFill>
                <a:srgbClr val="FF0000"/>
              </a:solidFill>
              <a:latin typeface="Arial Narrow" pitchFamily="34" charset="0"/>
              <a:ea typeface="ＭＳ Ｐゴシック" pitchFamily="50" charset="-128"/>
            </a:endParaRPr>
          </a:p>
        </p:txBody>
      </p:sp>
      <p:sp>
        <p:nvSpPr>
          <p:cNvPr id="10" name="テキスト ボックス 5">
            <a:extLst>
              <a:ext uri="{FF2B5EF4-FFF2-40B4-BE49-F238E27FC236}">
                <a16:creationId xmlns:a16="http://schemas.microsoft.com/office/drawing/2014/main" id="{1575B65D-2254-49A4-850B-9D6B4F3D3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4" y="3150083"/>
            <a:ext cx="85677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＊＊＊＊＊＊＊＊＊＊</a:t>
            </a:r>
            <a:r>
              <a:rPr lang="ja-JP" altLang="en-US" sz="4400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（演題名）</a:t>
            </a:r>
            <a:endParaRPr lang="ja-JP" altLang="en-US" sz="4800" dirty="0">
              <a:solidFill>
                <a:srgbClr val="FF0000"/>
              </a:solidFill>
              <a:latin typeface="Arial Narrow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987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>
            <a:extLst>
              <a:ext uri="{FF2B5EF4-FFF2-40B4-BE49-F238E27FC236}">
                <a16:creationId xmlns:a16="http://schemas.microsoft.com/office/drawing/2014/main" id="{C9BEA613-AECA-42AE-BC3E-9B3FD792766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584200"/>
            <a:ext cx="7772400" cy="3016250"/>
          </a:xfrm>
        </p:spPr>
        <p:txBody>
          <a:bodyPr/>
          <a:lstStyle/>
          <a:p>
            <a:pPr eaLnBrk="1" hangingPunct="1"/>
            <a:r>
              <a:rPr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○○</a:t>
            </a:r>
            <a:r>
              <a:rPr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○回関東連合産科婦人科学会総会・学術集会</a:t>
            </a:r>
            <a:b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2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利益相反状態の開示</a:t>
            </a:r>
            <a:b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 </a:t>
            </a:r>
            <a:b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筆頭演者氏名：　</a:t>
            </a:r>
            <a:r>
              <a:rPr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○○</a:t>
            </a:r>
            <a:r>
              <a:rPr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○○</a:t>
            </a:r>
            <a:br>
              <a:rPr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所　属：　</a:t>
            </a:r>
            <a:r>
              <a:rPr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△△△△</a:t>
            </a:r>
            <a:r>
              <a:rPr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産婦人科</a:t>
            </a:r>
            <a:b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endParaRPr lang="ja-JP" altLang="en-US" sz="24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075" name="サブタイトル 2">
            <a:extLst>
              <a:ext uri="{FF2B5EF4-FFF2-40B4-BE49-F238E27FC236}">
                <a16:creationId xmlns:a16="http://schemas.microsoft.com/office/drawing/2014/main" id="{585025D2-842D-4D0E-91BC-16C87284ED4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81000" y="3886200"/>
            <a:ext cx="8382000" cy="17526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私の今回の演題に関連して、開示すべき利益相反状態はありません。 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B9B3705-B527-425F-9883-2793FCB8B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97610"/>
            <a:ext cx="6400800" cy="26924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>
            <a:extLst>
              <a:ext uri="{FF2B5EF4-FFF2-40B4-BE49-F238E27FC236}">
                <a16:creationId xmlns:a16="http://schemas.microsoft.com/office/drawing/2014/main" id="{5D50C384-B1FC-439D-87F5-E65995EDAB0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584200"/>
            <a:ext cx="7772400" cy="3016250"/>
          </a:xfrm>
        </p:spPr>
        <p:txBody>
          <a:bodyPr/>
          <a:lstStyle/>
          <a:p>
            <a:pPr eaLnBrk="1" hangingPunct="1"/>
            <a:r>
              <a:rPr lang="ja-JP" altLang="en-US" sz="2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2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</a:t>
            </a:r>
            <a:r>
              <a:rPr lang="ja-JP" altLang="en-US" sz="2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○○回関東連合産科婦人科学会総会・学術集会</a:t>
            </a:r>
            <a:br>
              <a:rPr lang="ja-JP" altLang="en-US" sz="24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2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利益相反状態の開示</a:t>
            </a:r>
            <a:br>
              <a:rPr lang="ja-JP" altLang="en-US" sz="24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24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 </a:t>
            </a:r>
            <a:br>
              <a:rPr lang="ja-JP" altLang="en-US" sz="24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筆頭演者氏名：　</a:t>
            </a:r>
            <a:r>
              <a:rPr lang="en-US" altLang="ja-JP" sz="2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○○</a:t>
            </a:r>
            <a:r>
              <a:rPr lang="ja-JP" altLang="en-US" sz="2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2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○○</a:t>
            </a:r>
            <a:br>
              <a:rPr lang="en-US" altLang="ja-JP" sz="2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所　属：　</a:t>
            </a:r>
            <a:r>
              <a:rPr lang="en-US" altLang="ja-JP" sz="2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△△△△</a:t>
            </a:r>
            <a:r>
              <a:rPr lang="ja-JP" altLang="en-US" sz="2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産婦人科</a:t>
            </a:r>
            <a:br>
              <a:rPr lang="ja-JP" altLang="en-US" sz="24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endParaRPr lang="ja-JP" altLang="en-US" sz="240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075" name="サブタイトル 2">
            <a:extLst>
              <a:ext uri="{FF2B5EF4-FFF2-40B4-BE49-F238E27FC236}">
                <a16:creationId xmlns:a16="http://schemas.microsoft.com/office/drawing/2014/main" id="{87CFE11B-527B-4FA2-A35F-35039EB9192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81000" y="3886200"/>
            <a:ext cx="8382000" cy="2667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私の今回の演題に関連して、開示すべき利益相反状態は以下のとおりです。</a:t>
            </a:r>
            <a:endParaRPr lang="en-US" altLang="ja-JP" sz="200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ja-JP" altLang="en-US" sz="200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役員・顧問職</a:t>
            </a:r>
            <a:r>
              <a:rPr lang="en-US" altLang="ja-JP" sz="2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2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寄付講座所属　　　　　</a:t>
            </a:r>
            <a:r>
              <a:rPr lang="en-US" altLang="ja-JP" sz="2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○○</a:t>
            </a:r>
            <a:r>
              <a:rPr lang="ja-JP" altLang="en-US" sz="2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製薬株式会社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講演料など　　　　　</a:t>
            </a:r>
            <a:r>
              <a:rPr lang="en-US" altLang="ja-JP" sz="2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□□</a:t>
            </a:r>
            <a:r>
              <a:rPr lang="ja-JP" altLang="en-US" sz="2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製薬株式会社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研究費</a:t>
            </a:r>
            <a:r>
              <a:rPr lang="en-US" altLang="ja-JP" sz="2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2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奨学寄付金　　　　　株式会社</a:t>
            </a:r>
            <a:r>
              <a:rPr lang="en-US" altLang="ja-JP" sz="2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××</a:t>
            </a:r>
            <a:r>
              <a:rPr lang="ja-JP" altLang="en-US" sz="2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ファーマ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ja-JP" altLang="en-US" sz="200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80D73C7-0CF2-4E7B-A332-4D69AE7F7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84200"/>
            <a:ext cx="6400800" cy="26924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203</Words>
  <Application>Microsoft Office PowerPoint</Application>
  <PresentationFormat>画面に合わせる (4:3)</PresentationFormat>
  <Paragraphs>18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3</vt:i4>
      </vt:variant>
    </vt:vector>
  </HeadingPairs>
  <TitlesOfParts>
    <vt:vector size="13" baseType="lpstr">
      <vt:lpstr>ＭＳ Ｐゴシック</vt:lpstr>
      <vt:lpstr>Arial</vt:lpstr>
      <vt:lpstr>Arial Narrow</vt:lpstr>
      <vt:lpstr>Calibri</vt:lpstr>
      <vt:lpstr>Times New Roman</vt:lpstr>
      <vt:lpstr>3_Office テーマ</vt:lpstr>
      <vt:lpstr>5_Office テーマ</vt:lpstr>
      <vt:lpstr>4_Office テーマ</vt:lpstr>
      <vt:lpstr>6_Office テーマ</vt:lpstr>
      <vt:lpstr>Default Design</vt:lpstr>
      <vt:lpstr>PowerPoint プレゼンテーション</vt:lpstr>
      <vt:lpstr>第○○○回関東連合産科婦人科学会総会・学術集会 利益相反状態の開示   筆頭演者氏名：　○○　○○ 所　属：　△△△△産婦人科 </vt:lpstr>
      <vt:lpstr>第○○○回関東連合産科婦人科学会総会・学術集会 利益相反状態の開示   筆頭演者氏名：　○○　○○ 所　属：　△△△△産婦人科 </vt:lpstr>
    </vt:vector>
  </TitlesOfParts>
  <Company>MouseComputer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/>
  <cp:lastModifiedBy>Yamamoto</cp:lastModifiedBy>
  <cp:revision>215</cp:revision>
  <cp:lastPrinted>2020-03-11T11:37:25Z</cp:lastPrinted>
  <dcterms:created xsi:type="dcterms:W3CDTF">2014-07-03T07:50:06Z</dcterms:created>
  <dcterms:modified xsi:type="dcterms:W3CDTF">2020-05-11T06:26:53Z</dcterms:modified>
</cp:coreProperties>
</file>