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ja-JP"/>
    </a:defPPr>
    <a:lvl1pPr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429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6858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0287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3716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17145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0574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24003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27432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A92D1DAD-2454-44F3-94E8-CA3036187E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FEFC91-2388-421C-A060-29EB3279171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14AA7D7-4426-4A06-A9BC-CFD7E1DC807F}" type="datetimeFigureOut">
              <a:rPr lang="ja-JP" altLang="en-US"/>
              <a:pPr>
                <a:defRPr/>
              </a:pPr>
              <a:t>2021/10/22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EE8EC6F-180A-44E4-807E-BB4D7652BD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7DF83C1A-8B1B-47D8-86C1-BC08B8EA0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FD9D20C-6465-4222-AE50-CB49EC52567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43B1F87-716B-425D-92C0-A114238AF1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902B7A-CDE3-4403-BE13-75CC6661449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CA729ED6-9648-4967-8437-A913898737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A864EB06-BBF7-45ED-AC48-272583E046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534989CC-597D-439B-9299-E77BBEF5C6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083A1BD-CEC6-4E38-9AB7-7C8AADE271F4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12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CD9901D-0D2C-45DC-9BF5-867131A7057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19024F-66D6-458D-8317-A9D0368600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9908FA4-B06F-4700-A747-E9DE0D665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126F644-A4F1-4D27-94D6-B366900A1059}" type="datetime1">
              <a:rPr lang="ja-JP" altLang="en-US"/>
              <a:pPr>
                <a:defRPr/>
              </a:pPr>
              <a:t>2021/10/22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AF170D0-6EF2-4EB1-9AFF-1289929E8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32B8B23-9655-4E18-AD9A-C97B2B29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50BD143-E26A-4ED1-ABAD-5D261AFF6F9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5D50C384-B1FC-439D-87F5-E65995EDAB0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0502" y="438150"/>
            <a:ext cx="7882996" cy="1900859"/>
          </a:xfrm>
        </p:spPr>
        <p:txBody>
          <a:bodyPr/>
          <a:lstStyle/>
          <a:p>
            <a:pPr eaLnBrk="1" hangingPunct="1"/>
            <a:r>
              <a:rPr lang="ja-JP" altLang="en-US" sz="1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sz="1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lang="ja-JP" altLang="en-US" sz="1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○○回関東連合産科婦人科学会総会・学術集会</a:t>
            </a:r>
            <a:b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利益相反状態の開示</a:t>
            </a:r>
            <a:b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 </a:t>
            </a:r>
            <a:b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筆頭演者氏名：　</a:t>
            </a:r>
            <a: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</a:t>
            </a: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</a:t>
            </a:r>
            <a:b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　属：　</a:t>
            </a:r>
            <a: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△△△△</a:t>
            </a: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産婦人科</a:t>
            </a:r>
            <a:b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endParaRPr lang="ja-JP" altLang="en-US" sz="1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87CFE11B-527B-4FA2-A35F-35039EB9192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04191" y="2914649"/>
            <a:ext cx="8501270" cy="1743489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私の今回の演題に関連して、開示すべき利益相反状態は以下のとおりです。</a:t>
            </a:r>
            <a:endParaRPr lang="en-US" altLang="ja-JP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ja-JP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役員・顧問職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寄付講座所属　　　　　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講演料など　　　　　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□□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研究費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奨学寄付金　　　　　株式会社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××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ファーマ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0D73C7-0CF2-4E7B-A332-4D69AE7F7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061" y="438150"/>
            <a:ext cx="6491879" cy="201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81</Words>
  <Application>Microsoft Office PowerPoint</Application>
  <PresentationFormat>画面に合わせる (16:9)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第○○○回関東連合産科婦人科学会総会・学術集会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Yamamoto</cp:lastModifiedBy>
  <cp:revision>11</cp:revision>
  <dcterms:created xsi:type="dcterms:W3CDTF">2010-12-17T06:53:41Z</dcterms:created>
  <dcterms:modified xsi:type="dcterms:W3CDTF">2021-10-22T08:16:36Z</dcterms:modified>
</cp:coreProperties>
</file>