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ja-JP"/>
    </a:defPPr>
    <a:lvl1pPr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429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6858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0287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371600" algn="l" defTabSz="3429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17145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0574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24003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27432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114" y="2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2021/10/22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fontAlgn="base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CA729ED6-9648-4967-8437-A913898737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A864EB06-BBF7-45ED-AC48-272583E04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534989CC-597D-439B-9299-E77BBEF5C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3A1BD-CEC6-4E38-9AB7-7C8AADE271F4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2021/10/22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342900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342900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3429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6858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0287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371600" algn="ctr" defTabSz="342900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5D50C384-B1FC-439D-87F5-E65995EDAB0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30502" y="438150"/>
            <a:ext cx="7882996" cy="2262188"/>
          </a:xfrm>
        </p:spPr>
        <p:txBody>
          <a:bodyPr/>
          <a:lstStyle/>
          <a:p>
            <a:pPr eaLnBrk="1" hangingPunct="1"/>
            <a:r>
              <a:rPr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</a:t>
            </a:r>
            <a:r>
              <a:rPr lang="ja-JP" altLang="en-US" sz="15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○○回関東連合産科婦人科学会総会・学術集会</a:t>
            </a:r>
            <a:br>
              <a:rPr lang="ja-JP" altLang="en-US" sz="1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利益相反状態の開示</a:t>
            </a:r>
            <a:br>
              <a:rPr lang="ja-JP" altLang="en-US" sz="1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 </a:t>
            </a:r>
            <a:br>
              <a:rPr lang="ja-JP" altLang="en-US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筆頭演者氏名：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○○</a:t>
            </a:r>
            <a:b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所　属：　</a:t>
            </a:r>
            <a:r>
              <a:rPr lang="en-US" altLang="ja-JP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△△△△</a:t>
            </a:r>
            <a:r>
              <a:rPr lang="ja-JP" altLang="en-US" sz="15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産婦人科</a:t>
            </a:r>
            <a:br>
              <a:rPr lang="ja-JP" altLang="en-US" sz="1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endParaRPr lang="ja-JP" altLang="en-US" sz="1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87CFE11B-527B-4FA2-A35F-35039EB919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04191" y="2914650"/>
            <a:ext cx="8501270" cy="403514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80D73C7-0CF2-4E7B-A332-4D69AE7F7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061" y="438150"/>
            <a:ext cx="6491879" cy="2019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lt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51</Words>
  <Application>Microsoft Office PowerPoint</Application>
  <PresentationFormat>画面に合わせる (16:9)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第○○○回関東連合産科婦人科学会総会・学術集会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Yamamoto</cp:lastModifiedBy>
  <cp:revision>10</cp:revision>
  <dcterms:created xsi:type="dcterms:W3CDTF">2010-12-17T06:53:41Z</dcterms:created>
  <dcterms:modified xsi:type="dcterms:W3CDTF">2021-10-22T08:14:28Z</dcterms:modified>
</cp:coreProperties>
</file>